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sldIdLst>
    <p:sldId id="256" r:id="rId2"/>
  </p:sldIdLst>
  <p:sldSz cx="8050213" cy="4525963"/>
  <p:notesSz cx="6858000" cy="9144000"/>
  <p:defaultTextStyle>
    <a:defPPr>
      <a:defRPr lang="en-US"/>
    </a:defPPr>
    <a:lvl1pPr marL="0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1pPr>
    <a:lvl2pPr marL="353033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2pPr>
    <a:lvl3pPr marL="706066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3pPr>
    <a:lvl4pPr marL="1059099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4pPr>
    <a:lvl5pPr marL="1412132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5pPr>
    <a:lvl6pPr marL="1765165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6pPr>
    <a:lvl7pPr marL="2118198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7pPr>
    <a:lvl8pPr marL="2471230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8pPr>
    <a:lvl9pPr marL="2824263" algn="l" defTabSz="706066" rtl="0" eaLnBrk="1" latinLnBrk="0" hangingPunct="1">
      <a:defRPr sz="13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06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9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277" y="740708"/>
            <a:ext cx="6037660" cy="1575706"/>
          </a:xfrm>
        </p:spPr>
        <p:txBody>
          <a:bodyPr anchor="b"/>
          <a:lstStyle>
            <a:lvl1pPr algn="ctr"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277" y="2377179"/>
            <a:ext cx="6037660" cy="1092726"/>
          </a:xfrm>
        </p:spPr>
        <p:txBody>
          <a:bodyPr/>
          <a:lstStyle>
            <a:lvl1pPr marL="0" indent="0" algn="ctr">
              <a:buNone/>
              <a:defRPr sz="1584"/>
            </a:lvl1pPr>
            <a:lvl2pPr marL="301752" indent="0" algn="ctr">
              <a:buNone/>
              <a:defRPr sz="1320"/>
            </a:lvl2pPr>
            <a:lvl3pPr marL="603504" indent="0" algn="ctr">
              <a:buNone/>
              <a:defRPr sz="1188"/>
            </a:lvl3pPr>
            <a:lvl4pPr marL="905256" indent="0" algn="ctr">
              <a:buNone/>
              <a:defRPr sz="1056"/>
            </a:lvl4pPr>
            <a:lvl5pPr marL="1207008" indent="0" algn="ctr">
              <a:buNone/>
              <a:defRPr sz="1056"/>
            </a:lvl5pPr>
            <a:lvl6pPr marL="1508760" indent="0" algn="ctr">
              <a:buNone/>
              <a:defRPr sz="1056"/>
            </a:lvl6pPr>
            <a:lvl7pPr marL="1810512" indent="0" algn="ctr">
              <a:buNone/>
              <a:defRPr sz="1056"/>
            </a:lvl7pPr>
            <a:lvl8pPr marL="2112264" indent="0" algn="ctr">
              <a:buNone/>
              <a:defRPr sz="1056"/>
            </a:lvl8pPr>
            <a:lvl9pPr marL="2414016" indent="0" algn="ctr">
              <a:buNone/>
              <a:defRPr sz="105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97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68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60934" y="240966"/>
            <a:ext cx="1735827" cy="3835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452" y="240966"/>
            <a:ext cx="5106854" cy="3835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82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63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59" y="1128348"/>
            <a:ext cx="6943309" cy="1882675"/>
          </a:xfrm>
        </p:spPr>
        <p:txBody>
          <a:bodyPr anchor="b"/>
          <a:lstStyle>
            <a:lvl1pPr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59" y="3028834"/>
            <a:ext cx="6943309" cy="990054"/>
          </a:xfrm>
        </p:spPr>
        <p:txBody>
          <a:bodyPr/>
          <a:lstStyle>
            <a:lvl1pPr marL="0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1pPr>
            <a:lvl2pPr marL="301752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2pPr>
            <a:lvl3pPr marL="603504" indent="0">
              <a:buNone/>
              <a:defRPr sz="1188">
                <a:solidFill>
                  <a:schemeClr val="tx1">
                    <a:tint val="75000"/>
                  </a:schemeClr>
                </a:solidFill>
              </a:defRPr>
            </a:lvl3pPr>
            <a:lvl4pPr marL="905256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4pPr>
            <a:lvl5pPr marL="1207008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5pPr>
            <a:lvl6pPr marL="150876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6pPr>
            <a:lvl7pPr marL="1810512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7pPr>
            <a:lvl8pPr marL="2112264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8pPr>
            <a:lvl9pPr marL="2414016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28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452" y="1204828"/>
            <a:ext cx="3421341" cy="2871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5420" y="1204828"/>
            <a:ext cx="3421341" cy="2871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87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01" y="240966"/>
            <a:ext cx="6943309" cy="874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01" y="1109490"/>
            <a:ext cx="3405617" cy="543744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52" indent="0">
              <a:buNone/>
              <a:defRPr sz="1320" b="1"/>
            </a:lvl2pPr>
            <a:lvl3pPr marL="603504" indent="0">
              <a:buNone/>
              <a:defRPr sz="1188" b="1"/>
            </a:lvl3pPr>
            <a:lvl4pPr marL="905256" indent="0">
              <a:buNone/>
              <a:defRPr sz="1056" b="1"/>
            </a:lvl4pPr>
            <a:lvl5pPr marL="1207008" indent="0">
              <a:buNone/>
              <a:defRPr sz="1056" b="1"/>
            </a:lvl5pPr>
            <a:lvl6pPr marL="1508760" indent="0">
              <a:buNone/>
              <a:defRPr sz="1056" b="1"/>
            </a:lvl6pPr>
            <a:lvl7pPr marL="1810512" indent="0">
              <a:buNone/>
              <a:defRPr sz="1056" b="1"/>
            </a:lvl7pPr>
            <a:lvl8pPr marL="2112264" indent="0">
              <a:buNone/>
              <a:defRPr sz="1056" b="1"/>
            </a:lvl8pPr>
            <a:lvl9pPr marL="2414016" indent="0">
              <a:buNone/>
              <a:defRPr sz="10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501" y="1653234"/>
            <a:ext cx="3405617" cy="24316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5420" y="1109490"/>
            <a:ext cx="3422389" cy="543744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752" indent="0">
              <a:buNone/>
              <a:defRPr sz="1320" b="1"/>
            </a:lvl2pPr>
            <a:lvl3pPr marL="603504" indent="0">
              <a:buNone/>
              <a:defRPr sz="1188" b="1"/>
            </a:lvl3pPr>
            <a:lvl4pPr marL="905256" indent="0">
              <a:buNone/>
              <a:defRPr sz="1056" b="1"/>
            </a:lvl4pPr>
            <a:lvl5pPr marL="1207008" indent="0">
              <a:buNone/>
              <a:defRPr sz="1056" b="1"/>
            </a:lvl5pPr>
            <a:lvl6pPr marL="1508760" indent="0">
              <a:buNone/>
              <a:defRPr sz="1056" b="1"/>
            </a:lvl6pPr>
            <a:lvl7pPr marL="1810512" indent="0">
              <a:buNone/>
              <a:defRPr sz="1056" b="1"/>
            </a:lvl7pPr>
            <a:lvl8pPr marL="2112264" indent="0">
              <a:buNone/>
              <a:defRPr sz="1056" b="1"/>
            </a:lvl8pPr>
            <a:lvl9pPr marL="2414016" indent="0">
              <a:buNone/>
              <a:defRPr sz="10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5420" y="1653234"/>
            <a:ext cx="3422389" cy="24316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75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895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0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01" y="301731"/>
            <a:ext cx="2596403" cy="1056058"/>
          </a:xfrm>
        </p:spPr>
        <p:txBody>
          <a:bodyPr anchor="b"/>
          <a:lstStyle>
            <a:lvl1pPr>
              <a:defRPr sz="21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2389" y="651655"/>
            <a:ext cx="4075420" cy="3216367"/>
          </a:xfrm>
        </p:spPr>
        <p:txBody>
          <a:bodyPr/>
          <a:lstStyle>
            <a:lvl1pPr>
              <a:defRPr sz="2112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501" y="1357789"/>
            <a:ext cx="2596403" cy="2515472"/>
          </a:xfrm>
        </p:spPr>
        <p:txBody>
          <a:bodyPr/>
          <a:lstStyle>
            <a:lvl1pPr marL="0" indent="0">
              <a:buNone/>
              <a:defRPr sz="1056"/>
            </a:lvl1pPr>
            <a:lvl2pPr marL="301752" indent="0">
              <a:buNone/>
              <a:defRPr sz="924"/>
            </a:lvl2pPr>
            <a:lvl3pPr marL="603504" indent="0">
              <a:buNone/>
              <a:defRPr sz="792"/>
            </a:lvl3pPr>
            <a:lvl4pPr marL="905256" indent="0">
              <a:buNone/>
              <a:defRPr sz="660"/>
            </a:lvl4pPr>
            <a:lvl5pPr marL="1207008" indent="0">
              <a:buNone/>
              <a:defRPr sz="660"/>
            </a:lvl5pPr>
            <a:lvl6pPr marL="1508760" indent="0">
              <a:buNone/>
              <a:defRPr sz="660"/>
            </a:lvl6pPr>
            <a:lvl7pPr marL="1810512" indent="0">
              <a:buNone/>
              <a:defRPr sz="660"/>
            </a:lvl7pPr>
            <a:lvl8pPr marL="2112264" indent="0">
              <a:buNone/>
              <a:defRPr sz="660"/>
            </a:lvl8pPr>
            <a:lvl9pPr marL="2414016" indent="0">
              <a:buNone/>
              <a:defRPr sz="6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50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01" y="301731"/>
            <a:ext cx="2596403" cy="1056058"/>
          </a:xfrm>
        </p:spPr>
        <p:txBody>
          <a:bodyPr anchor="b"/>
          <a:lstStyle>
            <a:lvl1pPr>
              <a:defRPr sz="21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2389" y="651655"/>
            <a:ext cx="4075420" cy="3216367"/>
          </a:xfrm>
        </p:spPr>
        <p:txBody>
          <a:bodyPr anchor="t"/>
          <a:lstStyle>
            <a:lvl1pPr marL="0" indent="0">
              <a:buNone/>
              <a:defRPr sz="2112"/>
            </a:lvl1pPr>
            <a:lvl2pPr marL="301752" indent="0">
              <a:buNone/>
              <a:defRPr sz="1848"/>
            </a:lvl2pPr>
            <a:lvl3pPr marL="603504" indent="0">
              <a:buNone/>
              <a:defRPr sz="1584"/>
            </a:lvl3pPr>
            <a:lvl4pPr marL="905256" indent="0">
              <a:buNone/>
              <a:defRPr sz="1320"/>
            </a:lvl4pPr>
            <a:lvl5pPr marL="1207008" indent="0">
              <a:buNone/>
              <a:defRPr sz="1320"/>
            </a:lvl5pPr>
            <a:lvl6pPr marL="1508760" indent="0">
              <a:buNone/>
              <a:defRPr sz="1320"/>
            </a:lvl6pPr>
            <a:lvl7pPr marL="1810512" indent="0">
              <a:buNone/>
              <a:defRPr sz="1320"/>
            </a:lvl7pPr>
            <a:lvl8pPr marL="2112264" indent="0">
              <a:buNone/>
              <a:defRPr sz="1320"/>
            </a:lvl8pPr>
            <a:lvl9pPr marL="2414016" indent="0">
              <a:buNone/>
              <a:defRPr sz="13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501" y="1357789"/>
            <a:ext cx="2596403" cy="2515472"/>
          </a:xfrm>
        </p:spPr>
        <p:txBody>
          <a:bodyPr/>
          <a:lstStyle>
            <a:lvl1pPr marL="0" indent="0">
              <a:buNone/>
              <a:defRPr sz="1056"/>
            </a:lvl1pPr>
            <a:lvl2pPr marL="301752" indent="0">
              <a:buNone/>
              <a:defRPr sz="924"/>
            </a:lvl2pPr>
            <a:lvl3pPr marL="603504" indent="0">
              <a:buNone/>
              <a:defRPr sz="792"/>
            </a:lvl3pPr>
            <a:lvl4pPr marL="905256" indent="0">
              <a:buNone/>
              <a:defRPr sz="660"/>
            </a:lvl4pPr>
            <a:lvl5pPr marL="1207008" indent="0">
              <a:buNone/>
              <a:defRPr sz="660"/>
            </a:lvl5pPr>
            <a:lvl6pPr marL="1508760" indent="0">
              <a:buNone/>
              <a:defRPr sz="660"/>
            </a:lvl6pPr>
            <a:lvl7pPr marL="1810512" indent="0">
              <a:buNone/>
              <a:defRPr sz="660"/>
            </a:lvl7pPr>
            <a:lvl8pPr marL="2112264" indent="0">
              <a:buNone/>
              <a:defRPr sz="660"/>
            </a:lvl8pPr>
            <a:lvl9pPr marL="2414016" indent="0">
              <a:buNone/>
              <a:defRPr sz="6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53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3452" y="240966"/>
            <a:ext cx="6943309" cy="874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452" y="1204828"/>
            <a:ext cx="6943309" cy="287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3452" y="4194897"/>
            <a:ext cx="1811298" cy="240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2399-6272-49F6-9516-7EBC544AA8E2}" type="datetimeFigureOut">
              <a:rPr lang="en-CA" smtClean="0"/>
              <a:t>2016-02-18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6633" y="4194897"/>
            <a:ext cx="2716947" cy="240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463" y="4194897"/>
            <a:ext cx="1811298" cy="240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ED3C-0075-4042-B30D-AA7E1C7F46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8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603504" rtl="0" eaLnBrk="1" latinLnBrk="0" hangingPunct="1">
        <a:lnSpc>
          <a:spcPct val="90000"/>
        </a:lnSpc>
        <a:spcBef>
          <a:spcPct val="0"/>
        </a:spcBef>
        <a:buNone/>
        <a:defRPr sz="2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76" indent="-150876" algn="l" defTabSz="603504" rtl="0" eaLnBrk="1" latinLnBrk="0" hangingPunct="1">
        <a:lnSpc>
          <a:spcPct val="90000"/>
        </a:lnSpc>
        <a:spcBef>
          <a:spcPts val="660"/>
        </a:spcBef>
        <a:buFont typeface="Arial" panose="020B0604020202020204" pitchFamily="34" charset="0"/>
        <a:buChar char="•"/>
        <a:defRPr sz="1848" kern="1200">
          <a:solidFill>
            <a:schemeClr val="tx1"/>
          </a:solidFill>
          <a:latin typeface="+mn-lt"/>
          <a:ea typeface="+mn-ea"/>
          <a:cs typeface="+mn-cs"/>
        </a:defRPr>
      </a:lvl1pPr>
      <a:lvl2pPr marL="452628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132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357884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961388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263140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564892" indent="-150876" algn="l" defTabSz="603504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2pPr>
      <a:lvl3pPr marL="603504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4pPr>
      <a:lvl5pPr marL="1207008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6pPr>
      <a:lvl7pPr marL="1810512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7pPr>
      <a:lvl8pPr marL="2112264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8pPr>
      <a:lvl9pPr marL="2414016" algn="l" defTabSz="603504" rtl="0" eaLnBrk="1" latinLnBrk="0" hangingPunct="1">
        <a:defRPr sz="1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A Hache</dc:creator>
  <cp:lastModifiedBy>Alain Tremblay</cp:lastModifiedBy>
  <cp:revision>8</cp:revision>
  <dcterms:created xsi:type="dcterms:W3CDTF">2015-11-17T13:00:48Z</dcterms:created>
  <dcterms:modified xsi:type="dcterms:W3CDTF">2016-02-18T16:20:08Z</dcterms:modified>
</cp:coreProperties>
</file>